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77" r:id="rId3"/>
    <p:sldId id="278" r:id="rId4"/>
    <p:sldId id="275" r:id="rId5"/>
    <p:sldId id="279" r:id="rId6"/>
  </p:sldIdLst>
  <p:sldSz cx="13004800" cy="9753600"/>
  <p:notesSz cx="6858000" cy="9144000"/>
  <p:defaultTextStyle>
    <a:lvl1pPr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1pPr>
    <a:lvl2pPr indent="228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2pPr>
    <a:lvl3pPr indent="457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3pPr>
    <a:lvl4pPr indent="685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4pPr>
    <a:lvl5pPr indent="9144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5pPr>
    <a:lvl6pPr indent="11430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6pPr>
    <a:lvl7pPr indent="13716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7pPr>
    <a:lvl8pPr indent="16002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8pPr>
    <a:lvl9pPr indent="1828800" algn="ctr" defTabSz="584200">
      <a:defRPr sz="3800">
        <a:solidFill>
          <a:srgbClr val="EBEBEB"/>
        </a:solidFill>
        <a:effectLst>
          <a:outerShdw blurRad="50800" dist="25400" dir="5400000" rotWithShape="0">
            <a:srgbClr val="000000"/>
          </a:outerShdw>
        </a:effectLst>
        <a:latin typeface="Helvetica Neue Medium"/>
        <a:ea typeface="Helvetica Neue Medium"/>
        <a:cs typeface="Helvetica Neue Medium"/>
        <a:sym typeface="Helvetica Neue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4E4E4E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0F0F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6565">
              <a:alpha val="75000"/>
            </a:srgbClr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0F0F0"/>
              </a:solidFill>
              <a:prstDash val="solid"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861A1">
              <a:alpha val="80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>
              <a:alpha val="41000"/>
            </a:srgbClr>
          </a:solidFill>
        </a:fill>
      </a:tcStyle>
    </a:wholeTbl>
    <a:band2H>
      <a:tcTxStyle/>
      <a:tcStyle>
        <a:tcBdr/>
        <a:fill>
          <a:solidFill>
            <a:srgbClr val="909090">
              <a:alpha val="41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6350" cap="flat">
              <a:solidFill>
                <a:srgbClr val="484745"/>
              </a:solidFill>
              <a:prstDash val="solid"/>
              <a:miter lim="400000"/>
            </a:ln>
          </a:left>
          <a:right>
            <a:ln w="6350" cap="flat">
              <a:solidFill>
                <a:srgbClr val="5E5D5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6350" cap="flat">
              <a:solidFill>
                <a:srgbClr val="5E5D5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5E5D5B"/>
              </a:solidFill>
              <a:prstDash val="solid"/>
              <a:miter lim="400000"/>
            </a:ln>
          </a:top>
          <a:bottom>
            <a:ln w="6350" cap="flat">
              <a:solidFill>
                <a:srgbClr val="484745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714717"/>
              </a:solidFill>
              <a:prstDash val="solid"/>
              <a:miter lim="400000"/>
            </a:ln>
          </a:left>
          <a:right>
            <a:ln w="12700" cap="flat">
              <a:solidFill>
                <a:srgbClr val="714717"/>
              </a:solidFill>
              <a:prstDash val="solid"/>
              <a:miter lim="400000"/>
            </a:ln>
          </a:right>
          <a:top>
            <a:ln w="6350" cap="flat">
              <a:solidFill>
                <a:srgbClr val="484745"/>
              </a:solidFill>
              <a:prstDash val="solid"/>
              <a:miter lim="400000"/>
            </a:ln>
          </a:top>
          <a:bottom>
            <a:ln w="6350" cap="flat">
              <a:solidFill>
                <a:srgbClr val="5E5D5B"/>
              </a:solidFill>
              <a:prstDash val="solid"/>
              <a:miter lim="400000"/>
            </a:ln>
          </a:bottom>
          <a:insideH>
            <a:ln w="12700" cap="flat">
              <a:solidFill>
                <a:srgbClr val="714717"/>
              </a:solidFill>
              <a:prstDash val="solid"/>
              <a:miter lim="400000"/>
            </a:ln>
          </a:insideH>
          <a:insideV>
            <a:ln w="12700" cap="flat">
              <a:solidFill>
                <a:srgbClr val="714717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3F1D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D4D4D"/>
          </a:solidFill>
        </a:fill>
      </a:tcStyle>
    </a:wholeTbl>
    <a:band2H>
      <a:tcTxStyle/>
      <a:tcStyle>
        <a:tcBdr/>
        <a:fill>
          <a:solidFill>
            <a:srgbClr val="5A5A5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1A8F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D6D6D"/>
          </a:solidFill>
        </a:fill>
      </a:tcStyle>
    </a:wholeTbl>
    <a:band2H>
      <a:tcTxStyle/>
      <a:tcStyle>
        <a:tcBdr/>
        <a:fill>
          <a:solidFill>
            <a:srgbClr val="7D7D7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C5C5B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282828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2A7A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0331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D5D"/>
          </a:solidFill>
        </a:fill>
      </a:tcStyle>
    </a:wholeTbl>
    <a:band2H>
      <a:tcTxStyle/>
      <a:tcStyle>
        <a:tcBdr/>
        <a:fill>
          <a:solidFill>
            <a:srgbClr val="69696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6350" cap="flat">
              <a:solidFill>
                <a:srgbClr val="FFFFFF"/>
              </a:solidFill>
              <a:prstDash val="solid"/>
              <a:miter lim="400000"/>
            </a:ln>
          </a:right>
          <a:top>
            <a:ln w="6350" cap="flat">
              <a:solidFill>
                <a:srgbClr val="FFFFFF"/>
              </a:solidFill>
              <a:prstDash val="solid"/>
              <a:miter lim="400000"/>
            </a:ln>
          </a:top>
          <a:bottom>
            <a:ln w="635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635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8787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635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87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0000">
              <a:alpha val="10000"/>
            </a:srgbClr>
          </a:solidFill>
        </a:fill>
      </a:tcStyle>
    </a:wholeTbl>
    <a:band2H>
      <a:tcTxStyle/>
      <a:tcStyle>
        <a:tcBdr/>
        <a:fill>
          <a:solidFill>
            <a:srgbClr val="888888">
              <a:alpha val="1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0F0F0"/>
              </a:solidFill>
              <a:prstDash val="solid"/>
              <a:miter lim="400000"/>
            </a:ln>
          </a:right>
          <a:top>
            <a:ln w="6350" cap="flat">
              <a:solidFill>
                <a:srgbClr val="F0F0F0"/>
              </a:solidFill>
              <a:prstDash val="solid"/>
              <a:miter lim="400000"/>
            </a:ln>
          </a:top>
          <a:bottom>
            <a:ln w="635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0F0F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0F0F0"/>
              </a:solidFill>
              <a:prstDash val="solid"/>
              <a:miter lim="400000"/>
            </a:ln>
          </a:bottom>
          <a:insideH>
            <a:ln w="6350" cap="flat">
              <a:solidFill>
                <a:srgbClr val="F0F0F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70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AE68A-E821-4A23-9975-6F72075E40E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ED818B-6FFF-4EF9-B1B2-37817AF94627}">
      <dgm:prSet/>
      <dgm:spPr/>
      <dgm:t>
        <a:bodyPr/>
        <a:lstStyle/>
        <a:p>
          <a:pPr rtl="0"/>
          <a:r>
            <a:rPr lang="en-GB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Toewijding</a:t>
          </a:r>
          <a:endParaRPr lang="en-GB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37791E4E-6BDC-49D6-B244-C9BE5BF475CA}" type="parTrans" cxnId="{5467200A-F015-4120-9BB1-4305A5708366}">
      <dgm:prSet/>
      <dgm:spPr/>
      <dgm:t>
        <a:bodyPr/>
        <a:lstStyle/>
        <a:p>
          <a:endParaRPr lang="en-GB"/>
        </a:p>
      </dgm:t>
    </dgm:pt>
    <dgm:pt modelId="{633B3044-644C-47C2-93D9-4FBAE31E7375}" type="sibTrans" cxnId="{5467200A-F015-4120-9BB1-4305A5708366}">
      <dgm:prSet/>
      <dgm:spPr/>
      <dgm:t>
        <a:bodyPr/>
        <a:lstStyle/>
        <a:p>
          <a:endParaRPr lang="en-GB"/>
        </a:p>
      </dgm:t>
    </dgm:pt>
    <dgm:pt modelId="{06F2C114-2574-4FA4-AD69-D29C69732ACE}">
      <dgm:prSet/>
      <dgm:spPr/>
      <dgm:t>
        <a:bodyPr/>
        <a:lstStyle/>
        <a:p>
          <a:pPr rtl="0"/>
          <a:r>
            <a:rPr lang="en-GB" baseline="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Ultieme</a:t>
          </a:r>
          <a:r>
            <a:rPr lang="en-GB" baseline="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GB" baseline="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kwaliteit</a:t>
          </a:r>
          <a:endParaRPr lang="en-GB" baseline="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F17439CE-8004-4073-B91A-403FE6ADACD9}" type="parTrans" cxnId="{C1B950EC-F836-40AF-A4E6-C45338E41871}">
      <dgm:prSet/>
      <dgm:spPr/>
      <dgm:t>
        <a:bodyPr/>
        <a:lstStyle/>
        <a:p>
          <a:endParaRPr lang="en-GB"/>
        </a:p>
      </dgm:t>
    </dgm:pt>
    <dgm:pt modelId="{850BB35D-49EB-4ACB-B8C9-FA083E52B209}" type="sibTrans" cxnId="{C1B950EC-F836-40AF-A4E6-C45338E41871}">
      <dgm:prSet/>
      <dgm:spPr/>
      <dgm:t>
        <a:bodyPr/>
        <a:lstStyle/>
        <a:p>
          <a:endParaRPr lang="en-GB"/>
        </a:p>
      </dgm:t>
    </dgm:pt>
    <dgm:pt modelId="{C8FE0A57-55F2-48DC-A952-0206D2DC3659}">
      <dgm:prSet/>
      <dgm:spPr/>
      <dgm:t>
        <a:bodyPr/>
        <a:lstStyle/>
        <a:p>
          <a:pPr rtl="0"/>
          <a:r>
            <a:rPr lang="nl-BE" baseline="0" dirty="0" smtClean="0">
              <a:solidFill>
                <a:schemeClr val="tx2">
                  <a:lumMod val="20000"/>
                  <a:lumOff val="80000"/>
                </a:schemeClr>
              </a:solidFill>
            </a:rPr>
            <a:t>Integriteit</a:t>
          </a:r>
          <a:endParaRPr lang="en-GB" baseline="0" dirty="0">
            <a:solidFill>
              <a:schemeClr val="tx2">
                <a:lumMod val="20000"/>
                <a:lumOff val="80000"/>
              </a:schemeClr>
            </a:solidFill>
          </a:endParaRPr>
        </a:p>
      </dgm:t>
    </dgm:pt>
    <dgm:pt modelId="{B663F984-CFF7-4BCE-A033-5985B4D094DC}" type="parTrans" cxnId="{FBEB7C84-6A74-45BB-8BF0-4A89211FFC63}">
      <dgm:prSet/>
      <dgm:spPr/>
      <dgm:t>
        <a:bodyPr/>
        <a:lstStyle/>
        <a:p>
          <a:endParaRPr lang="en-GB"/>
        </a:p>
      </dgm:t>
    </dgm:pt>
    <dgm:pt modelId="{A06B2EC0-615B-4BDF-8C61-45F68094F544}" type="sibTrans" cxnId="{FBEB7C84-6A74-45BB-8BF0-4A89211FFC63}">
      <dgm:prSet/>
      <dgm:spPr/>
      <dgm:t>
        <a:bodyPr/>
        <a:lstStyle/>
        <a:p>
          <a:endParaRPr lang="en-GB"/>
        </a:p>
      </dgm:t>
    </dgm:pt>
    <dgm:pt modelId="{D60C6925-3E39-4E85-8D4A-0439B09ED652}" type="pres">
      <dgm:prSet presAssocID="{604AE68A-E821-4A23-9975-6F72075E40E1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nl-BE"/>
        </a:p>
      </dgm:t>
    </dgm:pt>
    <dgm:pt modelId="{BE79578B-7AE6-4414-B5C3-F769FC30A74B}" type="pres">
      <dgm:prSet presAssocID="{27ED818B-6FFF-4EF9-B1B2-37817AF94627}" presName="circ1" presStyleLbl="vennNode1" presStyleIdx="0" presStyleCnt="3"/>
      <dgm:spPr/>
      <dgm:t>
        <a:bodyPr/>
        <a:lstStyle/>
        <a:p>
          <a:endParaRPr lang="nl-BE"/>
        </a:p>
      </dgm:t>
    </dgm:pt>
    <dgm:pt modelId="{4107033E-B077-475F-9C30-B0F268E13D6F}" type="pres">
      <dgm:prSet presAssocID="{27ED818B-6FFF-4EF9-B1B2-37817AF9462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189EFC74-3667-4E72-BB8D-0EB864F0D84A}" type="pres">
      <dgm:prSet presAssocID="{06F2C114-2574-4FA4-AD69-D29C69732ACE}" presName="circ2" presStyleLbl="vennNode1" presStyleIdx="1" presStyleCnt="3"/>
      <dgm:spPr/>
      <dgm:t>
        <a:bodyPr/>
        <a:lstStyle/>
        <a:p>
          <a:endParaRPr lang="nl-BE"/>
        </a:p>
      </dgm:t>
    </dgm:pt>
    <dgm:pt modelId="{1F057984-09D4-4C12-B59F-B01B907DF50F}" type="pres">
      <dgm:prSet presAssocID="{06F2C114-2574-4FA4-AD69-D29C69732AC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  <dgm:pt modelId="{6A89FED0-1974-4E81-86D5-CFC3A32A5AD7}" type="pres">
      <dgm:prSet presAssocID="{C8FE0A57-55F2-48DC-A952-0206D2DC3659}" presName="circ3" presStyleLbl="vennNode1" presStyleIdx="2" presStyleCnt="3"/>
      <dgm:spPr/>
      <dgm:t>
        <a:bodyPr/>
        <a:lstStyle/>
        <a:p>
          <a:endParaRPr lang="nl-BE"/>
        </a:p>
      </dgm:t>
    </dgm:pt>
    <dgm:pt modelId="{8397DA35-3671-4BC0-95B0-AF72DDA6D3A4}" type="pres">
      <dgm:prSet presAssocID="{C8FE0A57-55F2-48DC-A952-0206D2DC365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BE"/>
        </a:p>
      </dgm:t>
    </dgm:pt>
  </dgm:ptLst>
  <dgm:cxnLst>
    <dgm:cxn modelId="{AD82BAC2-8581-4DD3-919C-0BD5FA5EBF26}" type="presOf" srcId="{06F2C114-2574-4FA4-AD69-D29C69732ACE}" destId="{189EFC74-3667-4E72-BB8D-0EB864F0D84A}" srcOrd="0" destOrd="0" presId="urn:microsoft.com/office/officeart/2005/8/layout/venn1"/>
    <dgm:cxn modelId="{5C62F562-BA5B-485E-BCB8-83FE929E0606}" type="presOf" srcId="{C8FE0A57-55F2-48DC-A952-0206D2DC3659}" destId="{6A89FED0-1974-4E81-86D5-CFC3A32A5AD7}" srcOrd="0" destOrd="0" presId="urn:microsoft.com/office/officeart/2005/8/layout/venn1"/>
    <dgm:cxn modelId="{E4F8778A-EEF4-42BB-B217-11C19560D912}" type="presOf" srcId="{604AE68A-E821-4A23-9975-6F72075E40E1}" destId="{D60C6925-3E39-4E85-8D4A-0439B09ED652}" srcOrd="0" destOrd="0" presId="urn:microsoft.com/office/officeart/2005/8/layout/venn1"/>
    <dgm:cxn modelId="{5467200A-F015-4120-9BB1-4305A5708366}" srcId="{604AE68A-E821-4A23-9975-6F72075E40E1}" destId="{27ED818B-6FFF-4EF9-B1B2-37817AF94627}" srcOrd="0" destOrd="0" parTransId="{37791E4E-6BDC-49D6-B244-C9BE5BF475CA}" sibTransId="{633B3044-644C-47C2-93D9-4FBAE31E7375}"/>
    <dgm:cxn modelId="{9E985252-F410-49BC-A64D-DC3654097FE0}" type="presOf" srcId="{27ED818B-6FFF-4EF9-B1B2-37817AF94627}" destId="{BE79578B-7AE6-4414-B5C3-F769FC30A74B}" srcOrd="0" destOrd="0" presId="urn:microsoft.com/office/officeart/2005/8/layout/venn1"/>
    <dgm:cxn modelId="{4C267703-FF7F-4435-B7B5-AB112C579F0D}" type="presOf" srcId="{C8FE0A57-55F2-48DC-A952-0206D2DC3659}" destId="{8397DA35-3671-4BC0-95B0-AF72DDA6D3A4}" srcOrd="1" destOrd="0" presId="urn:microsoft.com/office/officeart/2005/8/layout/venn1"/>
    <dgm:cxn modelId="{FBEB7C84-6A74-45BB-8BF0-4A89211FFC63}" srcId="{604AE68A-E821-4A23-9975-6F72075E40E1}" destId="{C8FE0A57-55F2-48DC-A952-0206D2DC3659}" srcOrd="2" destOrd="0" parTransId="{B663F984-CFF7-4BCE-A033-5985B4D094DC}" sibTransId="{A06B2EC0-615B-4BDF-8C61-45F68094F544}"/>
    <dgm:cxn modelId="{8C888B1F-CE8C-452C-BA50-82DB53F2ECF1}" type="presOf" srcId="{06F2C114-2574-4FA4-AD69-D29C69732ACE}" destId="{1F057984-09D4-4C12-B59F-B01B907DF50F}" srcOrd="1" destOrd="0" presId="urn:microsoft.com/office/officeart/2005/8/layout/venn1"/>
    <dgm:cxn modelId="{395A5D02-786B-4990-A752-5A3E8152797C}" type="presOf" srcId="{27ED818B-6FFF-4EF9-B1B2-37817AF94627}" destId="{4107033E-B077-475F-9C30-B0F268E13D6F}" srcOrd="1" destOrd="0" presId="urn:microsoft.com/office/officeart/2005/8/layout/venn1"/>
    <dgm:cxn modelId="{C1B950EC-F836-40AF-A4E6-C45338E41871}" srcId="{604AE68A-E821-4A23-9975-6F72075E40E1}" destId="{06F2C114-2574-4FA4-AD69-D29C69732ACE}" srcOrd="1" destOrd="0" parTransId="{F17439CE-8004-4073-B91A-403FE6ADACD9}" sibTransId="{850BB35D-49EB-4ACB-B8C9-FA083E52B209}"/>
    <dgm:cxn modelId="{F88D9782-14F5-40F8-AADF-A025441505FF}" type="presParOf" srcId="{D60C6925-3E39-4E85-8D4A-0439B09ED652}" destId="{BE79578B-7AE6-4414-B5C3-F769FC30A74B}" srcOrd="0" destOrd="0" presId="urn:microsoft.com/office/officeart/2005/8/layout/venn1"/>
    <dgm:cxn modelId="{ABF7D223-AAD0-479D-9A7F-A8B319676BFE}" type="presParOf" srcId="{D60C6925-3E39-4E85-8D4A-0439B09ED652}" destId="{4107033E-B077-475F-9C30-B0F268E13D6F}" srcOrd="1" destOrd="0" presId="urn:microsoft.com/office/officeart/2005/8/layout/venn1"/>
    <dgm:cxn modelId="{BA93725E-983F-424D-BD04-1040AA180680}" type="presParOf" srcId="{D60C6925-3E39-4E85-8D4A-0439B09ED652}" destId="{189EFC74-3667-4E72-BB8D-0EB864F0D84A}" srcOrd="2" destOrd="0" presId="urn:microsoft.com/office/officeart/2005/8/layout/venn1"/>
    <dgm:cxn modelId="{41123DCF-3353-4A5A-8B98-2C8EFDEB937E}" type="presParOf" srcId="{D60C6925-3E39-4E85-8D4A-0439B09ED652}" destId="{1F057984-09D4-4C12-B59F-B01B907DF50F}" srcOrd="3" destOrd="0" presId="urn:microsoft.com/office/officeart/2005/8/layout/venn1"/>
    <dgm:cxn modelId="{09A7E350-4CF6-4568-9591-0175BF262C10}" type="presParOf" srcId="{D60C6925-3E39-4E85-8D4A-0439B09ED652}" destId="{6A89FED0-1974-4E81-86D5-CFC3A32A5AD7}" srcOrd="4" destOrd="0" presId="urn:microsoft.com/office/officeart/2005/8/layout/venn1"/>
    <dgm:cxn modelId="{3C194869-BFF5-4C42-8B02-3EAA4A679313}" type="presParOf" srcId="{D60C6925-3E39-4E85-8D4A-0439B09ED652}" destId="{8397DA35-3671-4BC0-95B0-AF72DDA6D3A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9578B-7AE6-4414-B5C3-F769FC30A74B}">
      <dsp:nvSpPr>
        <dsp:cNvPr id="0" name=""/>
        <dsp:cNvSpPr/>
      </dsp:nvSpPr>
      <dsp:spPr>
        <a:xfrm>
          <a:off x="2520279" y="54005"/>
          <a:ext cx="2592288" cy="25922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Toewijding</a:t>
          </a:r>
          <a:endParaRPr lang="en-GB" sz="2900" kern="120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2865918" y="507656"/>
        <a:ext cx="1901011" cy="1166529"/>
      </dsp:txXfrm>
    </dsp:sp>
    <dsp:sp modelId="{189EFC74-3667-4E72-BB8D-0EB864F0D84A}">
      <dsp:nvSpPr>
        <dsp:cNvPr id="0" name=""/>
        <dsp:cNvSpPr/>
      </dsp:nvSpPr>
      <dsp:spPr>
        <a:xfrm>
          <a:off x="3455663" y="1674186"/>
          <a:ext cx="2592288" cy="25922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baseline="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Ultieme</a:t>
          </a:r>
          <a:r>
            <a:rPr lang="en-GB" sz="2900" kern="1200" baseline="0" dirty="0" smtClean="0">
              <a:solidFill>
                <a:schemeClr val="tx2">
                  <a:lumMod val="20000"/>
                  <a:lumOff val="80000"/>
                </a:schemeClr>
              </a:solidFill>
            </a:rPr>
            <a:t> </a:t>
          </a:r>
          <a:r>
            <a:rPr lang="en-GB" sz="2900" kern="1200" baseline="0" dirty="0" err="1" smtClean="0">
              <a:solidFill>
                <a:schemeClr val="tx2">
                  <a:lumMod val="20000"/>
                  <a:lumOff val="80000"/>
                </a:schemeClr>
              </a:solidFill>
            </a:rPr>
            <a:t>kwaliteit</a:t>
          </a:r>
          <a:endParaRPr lang="en-GB" sz="2900" kern="1200" baseline="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4248472" y="2343860"/>
        <a:ext cx="1555372" cy="1425758"/>
      </dsp:txXfrm>
    </dsp:sp>
    <dsp:sp modelId="{6A89FED0-1974-4E81-86D5-CFC3A32A5AD7}">
      <dsp:nvSpPr>
        <dsp:cNvPr id="0" name=""/>
        <dsp:cNvSpPr/>
      </dsp:nvSpPr>
      <dsp:spPr>
        <a:xfrm>
          <a:off x="1584896" y="1674186"/>
          <a:ext cx="2592288" cy="25922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2900" kern="1200" baseline="0" dirty="0" smtClean="0">
              <a:solidFill>
                <a:schemeClr val="tx2">
                  <a:lumMod val="20000"/>
                  <a:lumOff val="80000"/>
                </a:schemeClr>
              </a:solidFill>
            </a:rPr>
            <a:t>Integriteit</a:t>
          </a:r>
          <a:endParaRPr lang="en-GB" sz="2900" kern="1200" baseline="0" dirty="0">
            <a:solidFill>
              <a:schemeClr val="tx2">
                <a:lumMod val="20000"/>
                <a:lumOff val="80000"/>
              </a:schemeClr>
            </a:solidFill>
          </a:endParaRPr>
        </a:p>
      </dsp:txBody>
      <dsp:txXfrm>
        <a:off x="1829003" y="2343860"/>
        <a:ext cx="1555372" cy="1425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42414165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762000" y="6883400"/>
            <a:ext cx="11480800" cy="1079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762000" y="8128000"/>
            <a:ext cx="11480800" cy="914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vijf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74600"/>
          </a:xfrm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52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vijf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vijf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opsomming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62000" y="2374900"/>
            <a:ext cx="5384800" cy="6807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>
                <a:srgbClr val="EBEBEB"/>
              </a:buClr>
              <a:defRPr sz="2800"/>
            </a:lvl1pPr>
            <a:lvl2pPr marL="685800" indent="-342900">
              <a:spcBef>
                <a:spcPts val="3200"/>
              </a:spcBef>
              <a:buClr>
                <a:srgbClr val="EBEBEB"/>
              </a:buClr>
              <a:defRPr sz="2800"/>
            </a:lvl2pPr>
            <a:lvl3pPr marL="1028700" indent="-342900">
              <a:spcBef>
                <a:spcPts val="3200"/>
              </a:spcBef>
              <a:buClr>
                <a:srgbClr val="EBEBEB"/>
              </a:buClr>
              <a:defRPr sz="2800"/>
            </a:lvl3pPr>
            <a:lvl4pPr marL="1371600" indent="-342900">
              <a:spcBef>
                <a:spcPts val="3200"/>
              </a:spcBef>
              <a:buClr>
                <a:srgbClr val="EBEBEB"/>
              </a:buClr>
              <a:defRPr sz="2800"/>
            </a:lvl4pPr>
            <a:lvl5pPr marL="1714500" indent="-342900">
              <a:spcBef>
                <a:spcPts val="3200"/>
              </a:spcBef>
              <a:buClr>
                <a:srgbClr val="EBEBEB"/>
              </a:buClr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8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vijf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psommingstek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762000" y="965200"/>
            <a:ext cx="11480800" cy="7823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vijf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214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64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Titeltekst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62000" y="2413000"/>
            <a:ext cx="11480800" cy="6362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één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twee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drie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vier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Hoofdtekst - niveau vijf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58300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>
              <a:defRPr sz="1800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pPr lvl="0">
              <a:defRPr>
                <a:effectLst/>
              </a:defRPr>
            </a:pPr>
            <a:fld id="{86CB4B4D-7CA3-9044-876B-883B54F8677D}" type="slidenum">
              <a:t>‹nr.›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</p:sldLayoutIdLst>
  <p:transition spd="med"/>
  <p:txStyles>
    <p:titleStyle>
      <a:lvl1pPr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6400" b="1">
          <a:solidFill>
            <a:srgbClr val="FFFFFF"/>
          </a:solidFill>
          <a:effectLst>
            <a:outerShdw blurRad="50800" dist="25400" dir="5400000" rotWithShape="0">
              <a:srgbClr val="000000"/>
            </a:outerShdw>
          </a:effectLst>
          <a:latin typeface="+mn-lt"/>
          <a:ea typeface="+mn-ea"/>
          <a:cs typeface="+mn-cs"/>
          <a:sym typeface="Helvetica Neue"/>
        </a:defRPr>
      </a:lvl9pPr>
    </p:titleStyle>
    <p:bodyStyle>
      <a:lvl1pPr marL="406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1pPr>
      <a:lvl2pPr marL="812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2pPr>
      <a:lvl3pPr marL="1219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3pPr>
      <a:lvl4pPr marL="1625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4pPr>
      <a:lvl5pPr marL="20320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5pPr>
      <a:lvl6pPr marL="24384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6pPr>
      <a:lvl7pPr marL="28448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7pPr>
      <a:lvl8pPr marL="32512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8pPr>
      <a:lvl9pPr marL="3657600" indent="-406400" defTabSz="584200">
        <a:spcBef>
          <a:spcPts val="4200"/>
        </a:spcBef>
        <a:buSzPct val="75000"/>
        <a:buChar char="•"/>
        <a:defRPr sz="3400">
          <a:solidFill>
            <a:srgbClr val="EBEBEB"/>
          </a:solidFill>
          <a:effectLst>
            <a:outerShdw blurRad="50800" dist="25400" dir="5400000" rotWithShape="0">
              <a:srgbClr val="000000"/>
            </a:outerShdw>
          </a:effectLst>
          <a:latin typeface="Helvetica Neue Medium"/>
          <a:ea typeface="Helvetica Neue Medium"/>
          <a:cs typeface="Helvetica Neue Medium"/>
          <a:sym typeface="Helvetica Neue Medium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223018" y="2850892"/>
            <a:ext cx="7575526" cy="687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nl-BE" sz="38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ESF-ondersteuning voor bedrijven</a:t>
            </a:r>
            <a:endParaRPr sz="38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46" name="Shape 46"/>
          <p:cNvSpPr/>
          <p:nvPr/>
        </p:nvSpPr>
        <p:spPr>
          <a:xfrm>
            <a:off x="93688" y="4108825"/>
            <a:ext cx="6924606" cy="85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600"/>
              </a:spcBef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8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375349" y="925830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>
                <a:solidFill>
                  <a:srgbClr val="EBEBEB"/>
                </a:solidFill>
              </a:rPr>
              <a:t>1</a:t>
            </a:fld>
            <a:endParaRPr>
              <a:solidFill>
                <a:srgbClr val="EBEBEB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505"/>
            <a:ext cx="5690616" cy="9662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36" y="4012704"/>
            <a:ext cx="2743200" cy="38100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255304" y="8132549"/>
            <a:ext cx="373179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l-BE" sz="1800" b="0" i="1" u="none" strike="noStrike" cap="none" spc="0" normalizeH="0" baseline="0" dirty="0" smtClean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Wouter</a:t>
            </a:r>
            <a:r>
              <a:rPr kumimoji="0" lang="nl-BE" sz="1800" b="0" i="1" u="none" strike="noStrike" cap="none" spc="0" normalizeH="0" dirty="0" smtClean="0">
                <a:ln>
                  <a:noFill/>
                </a:ln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uFillTx/>
                <a:latin typeface="Arial" panose="020B0604020202020204" pitchFamily="34" charset="0"/>
                <a:cs typeface="Arial" panose="020B0604020202020204" pitchFamily="34" charset="0"/>
                <a:sym typeface="Helvetica Neue Medium"/>
              </a:rPr>
              <a:t> Benoit, Global HR Manager</a:t>
            </a:r>
            <a:endParaRPr kumimoji="0" lang="nl-BE" sz="1800" b="0" i="1" u="none" strike="noStrike" cap="none" spc="0" normalizeH="0" baseline="0" dirty="0">
              <a:ln>
                <a:noFill/>
              </a:ln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  <a:uFillTx/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93688" y="4108825"/>
            <a:ext cx="6924606" cy="85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600"/>
              </a:spcBef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8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375349" y="925830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>
                <a:solidFill>
                  <a:srgbClr val="EBEBEB"/>
                </a:solidFill>
              </a:rPr>
              <a:t>2</a:t>
            </a:fld>
            <a:endParaRPr>
              <a:solidFill>
                <a:srgbClr val="EBEBEB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505"/>
            <a:ext cx="5690616" cy="966216"/>
          </a:xfrm>
          <a:prstGeom prst="rect">
            <a:avLst/>
          </a:prstGeom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741760" y="3364632"/>
            <a:ext cx="10365680" cy="3168351"/>
          </a:xfrm>
          <a:prstGeom prst="rect">
            <a:avLst/>
          </a:prstGeom>
        </p:spPr>
        <p:txBody>
          <a:bodyPr/>
          <a:lstStyle>
            <a:lvl1pPr marL="4064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4384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8448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2512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6576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>
              <a:spcBef>
                <a:spcPts val="0"/>
              </a:spcBef>
            </a:pPr>
            <a:endParaRPr lang="nl-BE" altLang="nl-BE" dirty="0" smtClean="0">
              <a:latin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nl-BE" altLang="nl-BE" dirty="0" smtClean="0">
                <a:latin typeface="Arial" pitchFamily="34" charset="0"/>
              </a:rPr>
              <a:t>Wie zijn we?</a:t>
            </a:r>
          </a:p>
          <a:p>
            <a:pPr algn="l">
              <a:spcBef>
                <a:spcPts val="0"/>
              </a:spcBef>
            </a:pPr>
            <a:r>
              <a:rPr lang="nl-BE" altLang="nl-BE" dirty="0" smtClean="0">
                <a:latin typeface="Arial" pitchFamily="34" charset="0"/>
              </a:rPr>
              <a:t>Wat doen we?</a:t>
            </a:r>
          </a:p>
          <a:p>
            <a:pPr algn="l">
              <a:spcBef>
                <a:spcPts val="0"/>
              </a:spcBef>
            </a:pPr>
            <a:r>
              <a:rPr lang="nl-BE" altLang="nl-BE" dirty="0" smtClean="0">
                <a:latin typeface="Arial" pitchFamily="34" charset="0"/>
              </a:rPr>
              <a:t>Waar zijn we gevestigd?</a:t>
            </a:r>
          </a:p>
          <a:p>
            <a:pPr algn="l">
              <a:spcBef>
                <a:spcPts val="0"/>
              </a:spcBef>
            </a:pPr>
            <a:r>
              <a:rPr lang="nl-BE" altLang="nl-BE" dirty="0" smtClean="0">
                <a:latin typeface="Arial" pitchFamily="34" charset="0"/>
              </a:rPr>
              <a:t>Enkel kengetallen…</a:t>
            </a:r>
          </a:p>
          <a:p>
            <a:pPr algn="l">
              <a:spcBef>
                <a:spcPts val="0"/>
              </a:spcBef>
            </a:pPr>
            <a:r>
              <a:rPr lang="nl-BE" altLang="nl-BE" dirty="0" smtClean="0">
                <a:latin typeface="Arial" pitchFamily="34" charset="0"/>
              </a:rPr>
              <a:t>Wat zijn onze waarden?</a:t>
            </a:r>
          </a:p>
          <a:p>
            <a:pPr marL="0" indent="0">
              <a:buFont typeface="Arial" pitchFamily="34" charset="0"/>
              <a:buNone/>
            </a:pPr>
            <a:endParaRPr lang="nl-BE" altLang="nl-BE" sz="12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2524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93688" y="4108825"/>
            <a:ext cx="6924606" cy="8523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spcBef>
                <a:spcPts val="600"/>
              </a:spcBef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endParaRPr sz="3800" dirty="0">
              <a:solidFill>
                <a:srgbClr val="EBEBEB"/>
              </a:solidFill>
              <a:effectLst>
                <a:outerShdw blurRad="50800" dist="25400" dir="5400000" rotWithShape="0">
                  <a:srgbClr val="000000"/>
                </a:outerShdw>
              </a:effectLst>
            </a:endParaRPr>
          </a:p>
        </p:txBody>
      </p:sp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xfrm>
            <a:off x="6375349" y="9258300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  <a:effectLst/>
              </a:defRPr>
            </a:pPr>
            <a:fld id="{86CB4B4D-7CA3-9044-876B-883B54F8677D}" type="slidenum">
              <a:rPr>
                <a:solidFill>
                  <a:srgbClr val="EBEBEB"/>
                </a:solidFill>
              </a:rPr>
              <a:t>3</a:t>
            </a:fld>
            <a:endParaRPr>
              <a:solidFill>
                <a:srgbClr val="EBEBEB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505"/>
            <a:ext cx="5690616" cy="966216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36062788"/>
              </p:ext>
            </p:extLst>
          </p:nvPr>
        </p:nvGraphicFramePr>
        <p:xfrm>
          <a:off x="309712" y="3076600"/>
          <a:ext cx="763284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0671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" y="-235768"/>
            <a:ext cx="13004800" cy="987775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" y="1420416"/>
            <a:ext cx="6366908" cy="966216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09712" y="3364632"/>
            <a:ext cx="12457384" cy="4248472"/>
          </a:xfrm>
          <a:prstGeom prst="rect">
            <a:avLst/>
          </a:prstGeom>
        </p:spPr>
        <p:txBody>
          <a:bodyPr/>
          <a:lstStyle>
            <a:lvl1pPr marL="4064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4384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8448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2512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6576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>
              <a:spcBef>
                <a:spcPts val="0"/>
              </a:spcBef>
            </a:pPr>
            <a:endParaRPr lang="nl-BE" altLang="nl-BE" sz="2600" dirty="0" smtClean="0">
              <a:latin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Oproep 45: Project 588: Het glazen huis (1/4/2008-30/09/2010)</a:t>
            </a:r>
          </a:p>
          <a:p>
            <a:pPr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Oproep 100: Project 1497: Opleidingen voor werkenden (1/10/2009-31/03/2012)</a:t>
            </a:r>
          </a:p>
          <a:p>
            <a:pPr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Oproep 210: Project 3098: Bouwen aan de toekomst (01/07/2011-31/12/2013)</a:t>
            </a:r>
          </a:p>
          <a:p>
            <a:pPr algn="l">
              <a:spcBef>
                <a:spcPts val="0"/>
              </a:spcBef>
            </a:pPr>
            <a:r>
              <a:rPr lang="nl-BE" altLang="nl-BE" sz="2600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</a:rPr>
              <a:t>Oproep 275: Project 5001: Verder bouwen aan de toekomst</a:t>
            </a:r>
          </a:p>
          <a:p>
            <a:pPr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Oproep 307: Project 5362: Groeien naar de toekomst (01/08/2015-31/07/2016)</a:t>
            </a:r>
          </a:p>
          <a:p>
            <a:pPr algn="l">
              <a:spcBef>
                <a:spcPts val="0"/>
              </a:spcBef>
            </a:pPr>
            <a:endParaRPr lang="nl-BE" altLang="nl-BE" sz="2600" dirty="0" smtClean="0">
              <a:latin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nl-BE" altLang="nl-BE" sz="2600" dirty="0" smtClean="0">
              <a:latin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80" y="6202620"/>
            <a:ext cx="2031096" cy="282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255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24" y="-235768"/>
            <a:ext cx="13004800" cy="987775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" y="1420416"/>
            <a:ext cx="6366908" cy="966216"/>
          </a:xfrm>
          <a:prstGeom prst="rect">
            <a:avLst/>
          </a:prstGeom>
        </p:spPr>
      </p:pic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309712" y="2788568"/>
            <a:ext cx="12457384" cy="4968552"/>
          </a:xfrm>
          <a:prstGeom prst="rect">
            <a:avLst/>
          </a:prstGeom>
        </p:spPr>
        <p:txBody>
          <a:bodyPr/>
          <a:lstStyle>
            <a:lvl1pPr marL="4064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8128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12192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16256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0320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  <a:lvl6pPr marL="24384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6pPr>
            <a:lvl7pPr marL="28448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7pPr>
            <a:lvl8pPr marL="32512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8pPr>
            <a:lvl9pPr marL="3657600" indent="-406400" defTabSz="584200">
              <a:spcBef>
                <a:spcPts val="4200"/>
              </a:spcBef>
              <a:buSzPct val="75000"/>
              <a:buChar char="•"/>
              <a:defRPr sz="3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9pPr>
          </a:lstStyle>
          <a:p>
            <a:pPr algn="l">
              <a:spcBef>
                <a:spcPts val="0"/>
              </a:spcBef>
            </a:pPr>
            <a:endParaRPr lang="nl-BE" altLang="nl-BE" sz="2600" dirty="0" smtClean="0">
              <a:latin typeface="Arial" pitchFamily="34" charset="0"/>
            </a:endParaRPr>
          </a:p>
          <a:p>
            <a:pPr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Ervaringen met ESF</a:t>
            </a:r>
          </a:p>
          <a:p>
            <a:pPr lvl="1"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Administratie, administratie, administratie…;</a:t>
            </a:r>
          </a:p>
          <a:p>
            <a:pPr lvl="1"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Subsidie wordt toegekend op basis van voldoen aan administratieve verplichtingen;</a:t>
            </a:r>
          </a:p>
          <a:p>
            <a:pPr lvl="1"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Controle achteraf – belang van een goede interne documentatie (archief);</a:t>
            </a:r>
          </a:p>
          <a:p>
            <a:pPr lvl="1"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Vorm van controle is begrijpelijk ≠ geen blanco cheque…;</a:t>
            </a:r>
          </a:p>
          <a:p>
            <a:pPr lvl="1"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Indienen dossier via externe ondersteuning – specifieke formulering opmaak dossier;</a:t>
            </a:r>
          </a:p>
          <a:p>
            <a:pPr lvl="1" algn="l">
              <a:spcBef>
                <a:spcPts val="0"/>
              </a:spcBef>
            </a:pPr>
            <a:r>
              <a:rPr lang="nl-BE" altLang="nl-BE" sz="2600" dirty="0" smtClean="0">
                <a:latin typeface="Arial" pitchFamily="34" charset="0"/>
              </a:rPr>
              <a:t>Tussentijdse rapportering intern met mogelijkheid beroep te doen op externe ondersteuning (voldoende tijd voorzien);</a:t>
            </a:r>
          </a:p>
          <a:p>
            <a:pPr lvl="1" algn="l">
              <a:spcBef>
                <a:spcPts val="0"/>
              </a:spcBef>
            </a:pPr>
            <a:endParaRPr lang="nl-BE" altLang="nl-BE" sz="2600" dirty="0" smtClean="0">
              <a:latin typeface="Arial" pitchFamily="34" charset="0"/>
            </a:endParaRPr>
          </a:p>
          <a:p>
            <a:pPr algn="l">
              <a:spcBef>
                <a:spcPts val="0"/>
              </a:spcBef>
            </a:pPr>
            <a:endParaRPr lang="nl-BE" altLang="nl-BE" sz="2600" dirty="0" smtClean="0">
              <a:latin typeface="Arial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nl-BE" altLang="nl-BE" sz="2600" dirty="0" smtClean="0">
              <a:latin typeface="Arial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6815" y="6975479"/>
            <a:ext cx="1816191" cy="25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219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2">
  <a:themeElements>
    <a:clrScheme name="New_Template2">
      <a:dk1>
        <a:srgbClr val="C000EB"/>
      </a:dk1>
      <a:lt1>
        <a:srgbClr val="EBEBEB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2">
  <a:themeElements>
    <a:clrScheme name="New_Template2">
      <a:dk1>
        <a:srgbClr val="000000"/>
      </a:dk1>
      <a:lt1>
        <a:srgbClr val="FFFFFF"/>
      </a:lt1>
      <a:dk2>
        <a:srgbClr val="525252"/>
      </a:dk2>
      <a:lt2>
        <a:srgbClr val="C9C9C9"/>
      </a:lt2>
      <a:accent1>
        <a:srgbClr val="619AE3"/>
      </a:accent1>
      <a:accent2>
        <a:srgbClr val="54BFB9"/>
      </a:accent2>
      <a:accent3>
        <a:srgbClr val="29C439"/>
      </a:accent3>
      <a:accent4>
        <a:srgbClr val="EDAC0F"/>
      </a:accent4>
      <a:accent5>
        <a:srgbClr val="D41D03"/>
      </a:accent5>
      <a:accent6>
        <a:srgbClr val="B264DA"/>
      </a:accent6>
      <a:hlink>
        <a:srgbClr val="0000FF"/>
      </a:hlink>
      <a:folHlink>
        <a:srgbClr val="FF00FF"/>
      </a:folHlink>
    </a:clrScheme>
    <a:fontScheme name="New_Template2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New_Templat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80000"/>
                </a:srgbClr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EBEBEB"/>
            </a:solidFill>
            <a:effectLst>
              <a:outerShdw blurRad="50800" dist="25400" dir="5400000" rotWithShape="0">
                <a:srgbClr val="000000"/>
              </a:outerShdw>
            </a:effectLst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167</Words>
  <Application>Microsoft Office PowerPoint</Application>
  <PresentationFormat>Aangepast</PresentationFormat>
  <Paragraphs>29</Paragraphs>
  <Slides>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6" baseType="lpstr">
      <vt:lpstr>New_Template2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 Benoit</dc:creator>
  <cp:lastModifiedBy>W Benoit</cp:lastModifiedBy>
  <cp:revision>16</cp:revision>
  <dcterms:modified xsi:type="dcterms:W3CDTF">2017-03-24T09:59:02Z</dcterms:modified>
</cp:coreProperties>
</file>